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6905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2C8F-EF77-4479-ACAE-8FC301BB0B99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9A094D-89A6-4CC7-AD59-5B32CA9AA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2C8F-EF77-4479-ACAE-8FC301BB0B99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094D-89A6-4CC7-AD59-5B32CA9AA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2C8F-EF77-4479-ACAE-8FC301BB0B99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094D-89A6-4CC7-AD59-5B32CA9AA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2C8F-EF77-4479-ACAE-8FC301BB0B99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9A094D-89A6-4CC7-AD59-5B32CA9AA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2C8F-EF77-4479-ACAE-8FC301BB0B99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094D-89A6-4CC7-AD59-5B32CA9AA9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2C8F-EF77-4479-ACAE-8FC301BB0B99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094D-89A6-4CC7-AD59-5B32CA9AA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2C8F-EF77-4479-ACAE-8FC301BB0B99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9A094D-89A6-4CC7-AD59-5B32CA9AA9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2C8F-EF77-4479-ACAE-8FC301BB0B99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094D-89A6-4CC7-AD59-5B32CA9AA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2C8F-EF77-4479-ACAE-8FC301BB0B99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094D-89A6-4CC7-AD59-5B32CA9AA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2C8F-EF77-4479-ACAE-8FC301BB0B99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094D-89A6-4CC7-AD59-5B32CA9AA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2C8F-EF77-4479-ACAE-8FC301BB0B99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094D-89A6-4CC7-AD59-5B32CA9AA9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152C8F-EF77-4479-ACAE-8FC301BB0B99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9A094D-89A6-4CC7-AD59-5B32CA9AA9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958166" cy="2357454"/>
          </a:xfrm>
        </p:spPr>
        <p:txBody>
          <a:bodyPr>
            <a:noAutofit/>
          </a:bodyPr>
          <a:lstStyle/>
          <a:p>
            <a:pPr algn="ctr"/>
            <a:r>
              <a:rPr lang="ru-RU" sz="9600" dirty="0" err="1" smtClean="0">
                <a:solidFill>
                  <a:srgbClr val="FF0000"/>
                </a:solidFill>
              </a:rPr>
              <a:t>хабаровску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000372"/>
            <a:ext cx="7100894" cy="2428892"/>
          </a:xfrm>
        </p:spPr>
        <p:txBody>
          <a:bodyPr>
            <a:normAutofit/>
          </a:bodyPr>
          <a:lstStyle/>
          <a:p>
            <a:pPr algn="ctr"/>
            <a:r>
              <a:rPr lang="ru-RU" sz="13000" dirty="0" smtClean="0">
                <a:solidFill>
                  <a:srgbClr val="690522"/>
                </a:solidFill>
              </a:rPr>
              <a:t>15</a:t>
            </a:r>
            <a:r>
              <a:rPr lang="en-US" sz="13000" dirty="0" smtClean="0">
                <a:solidFill>
                  <a:srgbClr val="690522"/>
                </a:solidFill>
              </a:rPr>
              <a:t>7</a:t>
            </a:r>
            <a:endParaRPr lang="ru-RU" sz="13000" dirty="0">
              <a:solidFill>
                <a:srgbClr val="69052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5-tub-ru.yandex.net/i?id=83237243-52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3643338" cy="3357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http://im8-tub-ru.yandex.net/i?id=395996980-70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500042"/>
            <a:ext cx="3643338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http://im6-tub-ru.yandex.net/i?id=149600715-43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071942"/>
            <a:ext cx="3786214" cy="27860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Новые микрорайоны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4" name="Содержимое 3" descr="http://im6-tub-ru.yandex.net/i?id=111949949-21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14422"/>
            <a:ext cx="3214710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http://im8-tub-ru.yandex.net/i?id=58453668-29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142984"/>
            <a:ext cx="3357586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http://im0-tub-ru.yandex.net/i?id=177747601-39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20511651">
            <a:off x="2714612" y="3643314"/>
            <a:ext cx="3357586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Зимний </a:t>
            </a:r>
            <a:r>
              <a:rPr lang="ru-RU" sz="4400" b="1" dirty="0" err="1" smtClean="0">
                <a:solidFill>
                  <a:srgbClr val="FF0000"/>
                </a:solidFill>
              </a:rPr>
              <a:t>хабаровск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im3-tub-ru.yandex.net/i?id=377690833-70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857628"/>
            <a:ext cx="3714776" cy="30003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ttp://im5-tub-ru.yandex.net/i?id=31399988-61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14290"/>
            <a:ext cx="3857652" cy="3571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http://im5-tub-ru.yandex.net/i?id=4470045-62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71480"/>
            <a:ext cx="3357586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Весна в </a:t>
            </a:r>
            <a:r>
              <a:rPr lang="ru-RU" sz="4800" b="1" dirty="0" err="1" smtClean="0">
                <a:solidFill>
                  <a:srgbClr val="FF0000"/>
                </a:solidFill>
              </a:rPr>
              <a:t>хабаровске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im2-tub-ru.yandex.net/i?id=74537860-67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480208">
            <a:off x="2357422" y="3786190"/>
            <a:ext cx="4429156" cy="30718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http://im8-tub-ru.yandex.net/i?id=189268138-03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642918"/>
            <a:ext cx="3357586" cy="30718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http://im0-tub-ru.yandex.net/i?id=126979547-52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642918"/>
            <a:ext cx="3714776" cy="30718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5-tub-ru.yandex.net/i?id=183490670-31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7215238" cy="59293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2-tub-ru.yandex.net/i?id=67099251-64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500306"/>
            <a:ext cx="4000528" cy="414340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http://im2-tub-ru.yandex.net/i?id=219122167-28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3833794" cy="328613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4-tub-ru.yandex.net/i?id=195809219-28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3643338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http://im8-tub-ru.yandex.net/i?id=102982373-46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714488"/>
            <a:ext cx="3500462" cy="45005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9600" b="1" u="sng" dirty="0" smtClean="0">
                <a:latin typeface="Monotype Corsiva" pitchFamily="66" charset="0"/>
              </a:rPr>
              <a:t>Мы любим свой город!!!</a:t>
            </a:r>
            <a:endParaRPr lang="ru-RU" sz="9600" b="1" u="sng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121444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Май 1858 года</a:t>
            </a:r>
            <a:endParaRPr lang="ru-RU" sz="4800" dirty="0">
              <a:latin typeface="Arial Black" pitchFamily="34" charset="0"/>
            </a:endParaRPr>
          </a:p>
        </p:txBody>
      </p:sp>
      <p:pic>
        <p:nvPicPr>
          <p:cNvPr id="5" name="Содержимое 4" descr="http://im2-tub-ru.yandex.net/i?id=224512334-52-72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3857651" cy="45720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Содержимое 5" descr="http://im3-tub-ru.yandex.net/i?id=354064497-20-72&amp;n=21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714876" y="1714488"/>
            <a:ext cx="3714776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11441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Вдоль Амура</a:t>
            </a:r>
            <a:endParaRPr lang="ru-RU" sz="4800" dirty="0">
              <a:latin typeface="Arial Black" pitchFamily="34" charset="0"/>
            </a:endParaRPr>
          </a:p>
        </p:txBody>
      </p:sp>
      <p:pic>
        <p:nvPicPr>
          <p:cNvPr id="5" name="Содержимое 4" descr="http://im7-tub-ru.yandex.net/i?id=315092356-47-72&amp;n=21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28596" y="1714488"/>
            <a:ext cx="3357586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http://im8-tub-ru.yandex.net/i?id=215489379-66-72&amp;n=21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429124" y="1785926"/>
            <a:ext cx="3571900" cy="40338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im6-tub-ru.yandex.net/i?id=149022611-25-72&amp;n=21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 rot="329261">
            <a:off x="500034" y="857232"/>
            <a:ext cx="3714776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http://im2-tub-ru.yandex.net/i?id=69849156-11-72&amp;n=21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 rot="457268">
            <a:off x="5000628" y="2214554"/>
            <a:ext cx="3571900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Граф </a:t>
            </a:r>
            <a:r>
              <a:rPr lang="ru-RU" sz="4800" dirty="0" err="1" smtClean="0"/>
              <a:t>муравьев-амурский</a:t>
            </a:r>
            <a:endParaRPr lang="ru-RU" sz="4800" dirty="0"/>
          </a:p>
        </p:txBody>
      </p:sp>
      <p:pic>
        <p:nvPicPr>
          <p:cNvPr id="4" name="Содержимое 3" descr="http://www.sebrant.ru/khab_sep2005/khab_sep05_0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54162"/>
            <a:ext cx="5286411" cy="49466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Таким был наш город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im3-tub-ru.yandex.net/i?id=322634866-52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7143800" cy="46434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C00FF"/>
                </a:solidFill>
              </a:rPr>
              <a:t>Соборная площадь</a:t>
            </a:r>
            <a:endParaRPr lang="ru-RU" sz="4800" dirty="0">
              <a:solidFill>
                <a:srgbClr val="CC00FF"/>
              </a:solidFill>
            </a:endParaRPr>
          </a:p>
        </p:txBody>
      </p:sp>
      <p:pic>
        <p:nvPicPr>
          <p:cNvPr id="4" name="Содержимое 3" descr="http://im8-tub-ru.yandex.net/i?id=18169397-52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7072361" cy="47863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im3-tub-ru.yandex.net/i?id=19540889-07-72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15903">
            <a:off x="474721" y="597841"/>
            <a:ext cx="3429024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Содержимое 5" descr="http://im0-tub-ru.yandex.net/i?id=222646973-71-72&amp;n=21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 rot="20746351">
            <a:off x="5214942" y="500042"/>
            <a:ext cx="3128969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http://im2-tub-ru.yandex.net/i?id=72394433-03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857628"/>
            <a:ext cx="3786214" cy="30003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0-tub-ru.yandex.net/i?id=196224879-32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3643338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http://im0-tub-ru.yandex.net/i?id=142893215-64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785794"/>
            <a:ext cx="3500462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http://im5-tub-ru.yandex.net/i?id=83237243-52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4357694"/>
            <a:ext cx="3929090" cy="25003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</TotalTime>
  <Words>28</Words>
  <Application>Microsoft Office PowerPoint</Application>
  <PresentationFormat>Экран (4:3)</PresentationFormat>
  <Paragraphs>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хабаровску</vt:lpstr>
      <vt:lpstr>Май 1858 года</vt:lpstr>
      <vt:lpstr>Вдоль Амура</vt:lpstr>
      <vt:lpstr>Слайд 4</vt:lpstr>
      <vt:lpstr>Граф муравьев-амурский</vt:lpstr>
      <vt:lpstr>Таким был наш город</vt:lpstr>
      <vt:lpstr>Соборная площадь</vt:lpstr>
      <vt:lpstr>Слайд 8</vt:lpstr>
      <vt:lpstr>Слайд 9</vt:lpstr>
      <vt:lpstr>Слайд 10</vt:lpstr>
      <vt:lpstr>Новые микрорайоны</vt:lpstr>
      <vt:lpstr>Зимний хабаровск</vt:lpstr>
      <vt:lpstr>Весна в хабаровске</vt:lpstr>
      <vt:lpstr>Слайд 14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хабаровску</dc:title>
  <dc:creator>Strong</dc:creator>
  <cp:lastModifiedBy>Strong</cp:lastModifiedBy>
  <cp:revision>9</cp:revision>
  <dcterms:created xsi:type="dcterms:W3CDTF">2013-03-10T17:30:30Z</dcterms:created>
  <dcterms:modified xsi:type="dcterms:W3CDTF">2015-05-10T02:03:20Z</dcterms:modified>
</cp:coreProperties>
</file>